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6" r:id="rId12"/>
    <p:sldId id="317" r:id="rId13"/>
    <p:sldId id="311" r:id="rId14"/>
    <p:sldId id="318" r:id="rId15"/>
    <p:sldId id="302" r:id="rId16"/>
    <p:sldId id="295" r:id="rId17"/>
    <p:sldId id="314" r:id="rId18"/>
    <p:sldId id="303" r:id="rId19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7780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70805" y="524475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en-US" altLang="ja-JP" dirty="0"/>
              <a:t>3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　ヨハネ</a:t>
            </a:r>
            <a:r>
              <a:rPr lang="en-US" altLang="ja-JP" sz="4400" b="1" dirty="0"/>
              <a:t>6:1-13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124495" y="2754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/>
              <a:t>五つのパンと二匹の魚</a:t>
            </a:r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jag-ce.sakura.ne.jp/guide/2017/img/2017110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jag-ce.sakura.ne.jp/guide/2017/img/2017110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10" y="798491"/>
            <a:ext cx="5512157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jag-ce.sakura.ne.jp/guide/2017/img/2017110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42" y="1027908"/>
            <a:ext cx="6427008" cy="48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409" y="2528777"/>
            <a:ext cx="9337182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 smtClean="0"/>
              <a:t>あなたのちゅう</a:t>
            </a:r>
            <a:r>
              <a:rPr kumimoji="1" lang="ja-JP" altLang="en-US" sz="5400" dirty="0" err="1" smtClean="0"/>
              <a:t>しんの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かみさまへの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 smtClean="0"/>
              <a:t>ささげものが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ja-JP" altLang="en-US" sz="5400" dirty="0" smtClean="0"/>
              <a:t>おおきくしゅくふくしてくださる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176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jag-ce.sakura.ne.jp/guide/2017/img/2017110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/>
          </p:cNvSpPr>
          <p:nvPr/>
        </p:nvSpPr>
        <p:spPr bwMode="auto">
          <a:xfrm>
            <a:off x="978290" y="1325891"/>
            <a:ext cx="2659382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あくまのこども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3484483" y="888473"/>
            <a:ext cx="3060133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ぐうぞうすうはい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650805" y="1419675"/>
            <a:ext cx="3287760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せいしんもんだい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931705" y="5251656"/>
            <a:ext cx="316432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にくたいもんだい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789382" y="5702262"/>
            <a:ext cx="2648161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じごくもんだい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6212249" y="5297816"/>
            <a:ext cx="275395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 dirty="0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こどももんだい</a:t>
            </a:r>
            <a:endParaRPr kumimoji="0" lang="ko-KR" altLang="en-US" sz="3508" dirty="0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폭ᄇ201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874" y="4878268"/>
            <a:ext cx="436685" cy="4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41" y="-872994"/>
            <a:ext cx="11004147" cy="861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9" y="-290852"/>
            <a:ext cx="5279744" cy="437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59487" y="2973654"/>
            <a:ext cx="19543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</a:t>
            </a:r>
            <a:endParaRPr lang="ja-JP" alt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ハート 3"/>
          <p:cNvSpPr/>
          <p:nvPr/>
        </p:nvSpPr>
        <p:spPr>
          <a:xfrm>
            <a:off x="2429792" y="3392413"/>
            <a:ext cx="2904527" cy="2278844"/>
          </a:xfrm>
          <a:prstGeom prst="hear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8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4881" y="120429"/>
            <a:ext cx="8543925" cy="90748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ローマ１２：１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34724" y="610405"/>
            <a:ext cx="8384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あなたがた</a:t>
            </a:r>
            <a:r>
              <a:rPr lang="ja-JP" altLang="en-US" sz="3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のからだを</a:t>
            </a:r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、</a:t>
            </a:r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か</a:t>
            </a:r>
            <a:r>
              <a:rPr lang="ja-JP" altLang="en-US" sz="3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み</a:t>
            </a:r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にうけいれられる、</a:t>
            </a:r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き</a:t>
            </a:r>
            <a:r>
              <a:rPr lang="ja-JP" altLang="en-US" sz="3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よい</a:t>
            </a:r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、いきたそなえものとして</a:t>
            </a:r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ささげなさい。</a:t>
            </a:r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それ</a:t>
            </a:r>
            <a:r>
              <a:rPr lang="ja-JP" altLang="en-US" sz="3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こそ、あなたがた</a:t>
            </a:r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endParaRPr lang="en-US" altLang="ja-JP" sz="3200" dirty="0" smtClean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rgbClr val="000000"/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れいてきなれいはいです</a:t>
            </a:r>
            <a:r>
              <a:rPr lang="ja-JP" altLang="en-US" sz="3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jag-ce.sakura.ne.jp/guide/2020/img/2020080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jag-ce.sakura.ne.jp/guide/2017/img/2017110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1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jag-ce.sakura.ne.jp/guide/2017/img/2017110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958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http://jag-ce.sakura.ne.jp/guide/2017/img/20171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83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jag-ce.sakura.ne.jp/guide/2017/img/2017110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8" y="-19808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jag-ce.sakura.ne.jp/guide/2017/img/2017110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jag-ce.sakura.ne.jp/guide/2017/img/2017110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547" y="-1285205"/>
            <a:ext cx="10522040" cy="93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jag-ce.sakura.ne.jp/guide/2017/img/2017110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jag-ce.sakura.ne.jp/guide/2017/img/2017110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85</Words>
  <Application>Microsoft Office PowerPoint</Application>
  <PresentationFormat>A4 210 x 297 mm</PresentationFormat>
  <Paragraphs>30</Paragraphs>
  <Slides>18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Gulim</vt:lpstr>
      <vt:lpstr>HY헤드라인M</vt:lpstr>
      <vt:lpstr>Lucida Grande</vt:lpstr>
      <vt:lpstr>ＭＳ Ｐゴシック</vt:lpstr>
      <vt:lpstr>Meiryo</vt:lpstr>
      <vt:lpstr>제주고딕OTF</vt:lpstr>
      <vt:lpstr>Arial</vt:lpstr>
      <vt:lpstr>Calibri</vt:lpstr>
      <vt:lpstr>Calibri Light</vt:lpstr>
      <vt:lpstr>Office テーマ</vt:lpstr>
      <vt:lpstr>ヨハネ　3話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あなたのちゅうしんの かみさまへの ささげものが  おおきくしゅくふくしてくださる</vt:lpstr>
      <vt:lpstr>PowerPoint プレゼンテーション</vt:lpstr>
      <vt:lpstr>PowerPoint プレゼンテーション</vt:lpstr>
      <vt:lpstr>PowerPoint プレゼンテーション</vt:lpstr>
      <vt:lpstr>ローマ１２：１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97</cp:revision>
  <cp:lastPrinted>2015-05-23T23:05:34Z</cp:lastPrinted>
  <dcterms:created xsi:type="dcterms:W3CDTF">2015-05-23T10:58:36Z</dcterms:created>
  <dcterms:modified xsi:type="dcterms:W3CDTF">2020-12-22T04:23:59Z</dcterms:modified>
</cp:coreProperties>
</file>